
<file path=[Content_Types].xml><?xml version="1.0" encoding="utf-8"?>
<Types xmlns="http://schemas.openxmlformats.org/package/2006/content-types">
  <Default Extension="jpg" ContentType="image/jpeg"/>
  <Default Extension="xml" ContentType="application/xml"/>
  <Default Extension="png" ContentType="image/png"/>
  <Default Extension="rels" ContentType="application/vnd.openxmlformats-package.relationships+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Default Extension="jpeg" ContentType="image/jpeg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9" r:id="rId12"/>
  </p:sldMasterIdLst>
  <p:notesMasterIdLst>
    <p:notesMasterId r:id="rId14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83" r:id="rId35"/>
    <p:sldId id="284" r:id="rId36"/>
    <p:sldId id="276" r:id="rId37"/>
    <p:sldId id="277" r:id="rId38"/>
    <p:sldId id="278" r:id="rId39"/>
    <p:sldId id="279" r:id="rId40"/>
    <p:sldId id="280" r:id="rId41"/>
    <p:sldId id="281" r:id="rId42"/>
  </p:sldIdLst>
  <p:sldSz cx="12192000" cy="685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_rels/presentation.xml.rels><?xml version="1.0" encoding="UTF-8"?>
<Relationships xmlns="http://schemas.openxmlformats.org/package/2006/relationships"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notesMaster" Target="notesMasters/notesMaster1.xml"></Relationship><Relationship Id="rId16" Type="http://schemas.openxmlformats.org/officeDocument/2006/relationships/slide" Target="slides/slide1.xml"></Relationship><Relationship Id="rId17" Type="http://schemas.openxmlformats.org/officeDocument/2006/relationships/slide" Target="slides/slide2.xml"></Relationship><Relationship Id="rId18" Type="http://schemas.openxmlformats.org/officeDocument/2006/relationships/slide" Target="slides/slide3.xml"></Relationship><Relationship Id="rId19" Type="http://schemas.openxmlformats.org/officeDocument/2006/relationships/slide" Target="slides/slide4.xml"></Relationship><Relationship Id="rId20" Type="http://schemas.openxmlformats.org/officeDocument/2006/relationships/slide" Target="slides/slide5.xml"></Relationship><Relationship Id="rId21" Type="http://schemas.openxmlformats.org/officeDocument/2006/relationships/slide" Target="slides/slide6.xml"></Relationship><Relationship Id="rId22" Type="http://schemas.openxmlformats.org/officeDocument/2006/relationships/slide" Target="slides/slide7.xml"></Relationship><Relationship Id="rId23" Type="http://schemas.openxmlformats.org/officeDocument/2006/relationships/slide" Target="slides/slide8.xml"></Relationship><Relationship Id="rId24" Type="http://schemas.openxmlformats.org/officeDocument/2006/relationships/slide" Target="slides/slide9.xml"></Relationship><Relationship Id="rId25" Type="http://schemas.openxmlformats.org/officeDocument/2006/relationships/slide" Target="slides/slide10.xml"></Relationship><Relationship Id="rId26" Type="http://schemas.openxmlformats.org/officeDocument/2006/relationships/slide" Target="slides/slide11.xml"></Relationship><Relationship Id="rId27" Type="http://schemas.openxmlformats.org/officeDocument/2006/relationships/slide" Target="slides/slide12.xml"></Relationship><Relationship Id="rId28" Type="http://schemas.openxmlformats.org/officeDocument/2006/relationships/slide" Target="slides/slide13.xml"></Relationship><Relationship Id="rId29" Type="http://schemas.openxmlformats.org/officeDocument/2006/relationships/slide" Target="slides/slide14.xml"></Relationship><Relationship Id="rId30" Type="http://schemas.openxmlformats.org/officeDocument/2006/relationships/slide" Target="slides/slide15.xml"></Relationship><Relationship Id="rId31" Type="http://schemas.openxmlformats.org/officeDocument/2006/relationships/slide" Target="slides/slide16.xml"></Relationship><Relationship Id="rId32" Type="http://schemas.openxmlformats.org/officeDocument/2006/relationships/slide" Target="slides/slide17.xml"></Relationship><Relationship Id="rId33" Type="http://schemas.openxmlformats.org/officeDocument/2006/relationships/slide" Target="slides/slide18.xml"></Relationship><Relationship Id="rId34" Type="http://schemas.openxmlformats.org/officeDocument/2006/relationships/slide" Target="slides/slide19.xml"></Relationship><Relationship Id="rId35" Type="http://schemas.openxmlformats.org/officeDocument/2006/relationships/slide" Target="slides/slide20.xml"></Relationship><Relationship Id="rId36" Type="http://schemas.openxmlformats.org/officeDocument/2006/relationships/slide" Target="slides/slide21.xml"></Relationship><Relationship Id="rId37" Type="http://schemas.openxmlformats.org/officeDocument/2006/relationships/slide" Target="slides/slide22.xml"></Relationship><Relationship Id="rId38" Type="http://schemas.openxmlformats.org/officeDocument/2006/relationships/slide" Target="slides/slide23.xml"></Relationship><Relationship Id="rId39" Type="http://schemas.openxmlformats.org/officeDocument/2006/relationships/slide" Target="slides/slide24.xml"></Relationship><Relationship Id="rId40" Type="http://schemas.openxmlformats.org/officeDocument/2006/relationships/slide" Target="slides/slide25.xml"></Relationship><Relationship Id="rId41" Type="http://schemas.openxmlformats.org/officeDocument/2006/relationships/slide" Target="slides/slide26.xml"></Relationship><Relationship Id="rId42" Type="http://schemas.openxmlformats.org/officeDocument/2006/relationships/slide" Target="slides/slide27.xml"></Relationship><Relationship Id="rId70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20.xml.rels><?xml version="1.0" encoding="UTF-8"?>
<Relationships xmlns="http://schemas.openxmlformats.org/package/2006/relationships"><Relationship Id="rId1" Type="http://schemas.openxmlformats.org/officeDocument/2006/relationships/slide" Target="../slides/slide20.xml"></Relationship><Relationship Id="rId2" Type="http://schemas.openxmlformats.org/officeDocument/2006/relationships/notesMaster" Target="../notesMasters/notesMaster1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slide" Target="../slides/slide21.xml"></Relationship><Relationship Id="rId2" Type="http://schemas.openxmlformats.org/officeDocument/2006/relationships/notesMaster" Target="../notesMasters/notesMaster1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3.xml"></Relationship></Relationships>
</file>

<file path=ppt/notesSlides/_rels/notesSlide2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4.xml"></Relationship></Relationships>
</file>

<file path=ppt/notesSlides/_rels/notesSlide2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5.xml"></Relationship></Relationships>
</file>

<file path=ppt/notesSlides/_rels/notesSlide2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6.xml"></Relationship></Relationships>
</file>

<file path=ppt/notesSlides/_rels/notesSlide2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7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0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89" name="Google Shape;289;p20:notes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0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89" name="Google Shape;289;p20:notes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notesSlide" Target="../notesSlides/notesSlide10.xml"></Relationship><Relationship Id="rId3" Type="http://schemas.openxmlformats.org/officeDocument/2006/relationships/image" Target="../media/image15.png"></Relationship><Relationship Id="rId4" Type="http://schemas.openxmlformats.org/officeDocument/2006/relationships/slideLayout" Target="../slideLayouts/slideLayout1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notesSlide" Target="../notesSlides/notesSlide11.xml"></Relationship><Relationship Id="rId3" Type="http://schemas.openxmlformats.org/officeDocument/2006/relationships/image" Target="../media/image23.png"></Relationship><Relationship Id="rId4" Type="http://schemas.openxmlformats.org/officeDocument/2006/relationships/slideLayout" Target="../slideLayouts/slideLayout1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notesSlide" Target="../notesSlides/notesSlide12.xml"></Relationship><Relationship Id="rId3" Type="http://schemas.openxmlformats.org/officeDocument/2006/relationships/image" Target="../media/image22.png"></Relationship><Relationship Id="rId4" Type="http://schemas.openxmlformats.org/officeDocument/2006/relationships/slideLayout" Target="../slideLayouts/slideLayout1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notesSlide" Target="../notesSlides/notesSlide13.xml"></Relationship><Relationship Id="rId3" Type="http://schemas.openxmlformats.org/officeDocument/2006/relationships/image" Target="../media/image9.png"></Relationship><Relationship Id="rId4" Type="http://schemas.openxmlformats.org/officeDocument/2006/relationships/slideLayout" Target="../slideLayouts/slideLayout1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notesSlide" Target="../notesSlides/notesSlide14.xml"></Relationship><Relationship Id="rId3" Type="http://schemas.openxmlformats.org/officeDocument/2006/relationships/image" Target="../media/image1.png"></Relationship><Relationship Id="rId4" Type="http://schemas.openxmlformats.org/officeDocument/2006/relationships/slideLayout" Target="../slideLayouts/slideLayout1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notesSlide" Target="../notesSlides/notesSlide15.xml"></Relationship><Relationship Id="rId3" Type="http://schemas.openxmlformats.org/officeDocument/2006/relationships/image" Target="../media/image6.png"></Relationship><Relationship Id="rId4" Type="http://schemas.openxmlformats.org/officeDocument/2006/relationships/slideLayout" Target="../slideLayouts/slideLayout1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notesSlide" Target="../notesSlides/notesSlide16.xml"></Relationship><Relationship Id="rId3" Type="http://schemas.openxmlformats.org/officeDocument/2006/relationships/image" Target="../media/image2.png"></Relationship><Relationship Id="rId4" Type="http://schemas.openxmlformats.org/officeDocument/2006/relationships/image" Target="../media/image11.png"></Relationship><Relationship Id="rId5" Type="http://schemas.openxmlformats.org/officeDocument/2006/relationships/slideLayout" Target="../slideLayouts/slideLayout1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notesSlide" Target="../notesSlides/notesSlide17.xml"></Relationship><Relationship Id="rId3" Type="http://schemas.openxmlformats.org/officeDocument/2006/relationships/image" Target="../media/image5.png"></Relationship><Relationship Id="rId4" Type="http://schemas.openxmlformats.org/officeDocument/2006/relationships/image" Target="../media/image3.png"></Relationship><Relationship Id="rId5" Type="http://schemas.openxmlformats.org/officeDocument/2006/relationships/slideLayout" Target="../slideLayouts/slideLayout1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notesSlide" Target="../notesSlides/notesSlide18.xml"></Relationship><Relationship Id="rId3" Type="http://schemas.openxmlformats.org/officeDocument/2006/relationships/image" Target="../media/image12.png"></Relationship><Relationship Id="rId4" Type="http://schemas.openxmlformats.org/officeDocument/2006/relationships/slideLayout" Target="../slideLayouts/slideLayout1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notesSlide" Target="../notesSlides/notesSlide19.xml"></Relationship><Relationship Id="rId4" Type="http://schemas.openxmlformats.org/officeDocument/2006/relationships/image" Target="../media/fImage1065072919084.png"></Relationship><Relationship Id="rId5" Type="http://schemas.openxmlformats.org/officeDocument/2006/relationships/image" Target="../media/fImage2125613878812.png"></Relationship><Relationship Id="rId6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6914883836751.jpeg"></Relationship><Relationship Id="rId3" Type="http://schemas.openxmlformats.org/officeDocument/2006/relationships/image" Target="../media/fImage54484143847408.png"></Relationship><Relationship Id="rId4" Type="http://schemas.openxmlformats.org/officeDocument/2006/relationships/notesSlide" Target="../notesSlides/notesSlide20.xml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255283795795.png"></Relationship><Relationship Id="rId3" Type="http://schemas.openxmlformats.org/officeDocument/2006/relationships/notesSlide" Target="../notesSlides/notesSlide21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notesSlide" Target="../notesSlides/notesSlide22.xml"></Relationship><Relationship Id="rId4" Type="http://schemas.openxmlformats.org/officeDocument/2006/relationships/image" Target="../media/fImage727512959084.png"></Relationship><Relationship Id="rId5" Type="http://schemas.openxmlformats.org/officeDocument/2006/relationships/image" Target="../media/fImage373363868812.png"></Relationship><Relationship Id="rId6" Type="http://schemas.openxmlformats.org/officeDocument/2006/relationships/slideLayout" Target="../slideLayouts/slideLayout1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notesSlide" Target="../notesSlides/notesSlide23.xml"></Relationship><Relationship Id="rId3" Type="http://schemas.openxmlformats.org/officeDocument/2006/relationships/slideLayout" Target="../slideLayouts/slideLayout1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notesSlide" Target="../notesSlides/notesSlide24.xml"></Relationship><Relationship Id="rId3" Type="http://schemas.openxmlformats.org/officeDocument/2006/relationships/slideLayout" Target="../slideLayouts/slideLayout1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notesSlide" Target="../notesSlides/notesSlide25.xml"></Relationship><Relationship Id="rId3" Type="http://schemas.openxmlformats.org/officeDocument/2006/relationships/slideLayout" Target="../slideLayouts/slideLayout1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notesSlide" Target="../notesSlides/notesSlide26.xml"></Relationship><Relationship Id="rId3" Type="http://schemas.openxmlformats.org/officeDocument/2006/relationships/slideLayout" Target="../slideLayouts/slideLayout1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notesSlide" Target="../notesSlides/notesSlide27.xml"></Relationship><Relationship Id="rId3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notesSlide" Target="../notesSlides/notesSlide3.xml"></Relationship><Relationship Id="rId3" Type="http://schemas.openxmlformats.org/officeDocument/2006/relationships/image" Target="../media/image17.png"></Relationship><Relationship Id="rId4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notesSlide" Target="../notesSlides/notesSlide4.xml"></Relationship><Relationship Id="rId3" Type="http://schemas.openxmlformats.org/officeDocument/2006/relationships/image" Target="../media/image4.jpg"></Relationship><Relationship Id="rId4" Type="http://schemas.openxmlformats.org/officeDocument/2006/relationships/image" Target="../media/image10.png"></Relationship><Relationship Id="rId5" Type="http://schemas.openxmlformats.org/officeDocument/2006/relationships/image" Target="../media/image13.png"></Relationship><Relationship Id="rId6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notesSlide" Target="../notesSlides/notesSlide5.xml"></Relationship><Relationship Id="rId3" Type="http://schemas.openxmlformats.org/officeDocument/2006/relationships/image" Target="../media/image14.png"></Relationship><Relationship Id="rId4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notesSlide" Target="../notesSlides/notesSlide6.xml"></Relationship><Relationship Id="rId3" Type="http://schemas.openxmlformats.org/officeDocument/2006/relationships/image" Target="../media/image18.png"></Relationship><Relationship Id="rId4" Type="http://schemas.openxmlformats.org/officeDocument/2006/relationships/slideLayout" Target="../slideLayouts/slideLayout1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notesSlide" Target="../notesSlides/notesSlide7.xml"></Relationship><Relationship Id="rId3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notesSlide" Target="../notesSlides/notesSlide8.xml"></Relationship><Relationship Id="rId3" Type="http://schemas.openxmlformats.org/officeDocument/2006/relationships/slideLayout" Target="../slideLayouts/slideLayout1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notesSlide" Target="../notesSlides/notesSlide9.xml"></Relationship><Relationship Id="rId3" Type="http://schemas.openxmlformats.org/officeDocument/2006/relationships/image" Target="../media/image16.png"></Relationship><Relationship Id="rId4" Type="http://schemas.openxmlformats.org/officeDocument/2006/relationships/image" Target="../media/image7.png"></Relationship><Relationship Id="rId5" Type="http://schemas.openxmlformats.org/officeDocument/2006/relationships/image" Target="../media/image8.png"></Relationship><Relationship Id="rId6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030A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1219200" y="2192655"/>
            <a:ext cx="3877945" cy="1754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이웃의 솜씨</a:t>
            </a:r>
            <a:endParaRPr/>
          </a:p>
        </p:txBody>
      </p:sp>
      <p:cxnSp>
        <p:nvCxnSpPr>
          <p:cNvPr id="85" name="Google Shape;85;p13"/>
          <p:cNvCxnSpPr/>
          <p:nvPr/>
        </p:nvCxnSpPr>
        <p:spPr>
          <a:xfrm>
            <a:off x="1104900" y="4114800"/>
            <a:ext cx="962025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6" name="Google Shape;86;p13"/>
          <p:cNvSpPr txBox="1"/>
          <p:nvPr/>
        </p:nvSpPr>
        <p:spPr>
          <a:xfrm>
            <a:off x="6545580" y="4278630"/>
            <a:ext cx="4179570" cy="369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김혜원, 정지수, 윤연오, 이정민, 이은지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p22"/>
          <p:cNvSpPr txBox="1"/>
          <p:nvPr/>
        </p:nvSpPr>
        <p:spPr>
          <a:xfrm>
            <a:off x="132715" y="90170"/>
            <a:ext cx="790575" cy="738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4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970915" y="198120"/>
            <a:ext cx="1621155" cy="52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주요코딩</a:t>
            </a:r>
            <a:endParaRPr/>
          </a:p>
        </p:txBody>
      </p:sp>
      <p:sp>
        <p:nvSpPr>
          <p:cNvPr id="190" name="Google Shape;190;p22"/>
          <p:cNvSpPr txBox="1"/>
          <p:nvPr/>
        </p:nvSpPr>
        <p:spPr>
          <a:xfrm>
            <a:off x="1534160" y="4225925"/>
            <a:ext cx="1313180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당근마켓</a:t>
            </a:r>
            <a:endParaRPr/>
          </a:p>
        </p:txBody>
      </p:sp>
      <p:sp>
        <p:nvSpPr>
          <p:cNvPr id="191" name="Google Shape;191;p22"/>
          <p:cNvSpPr txBox="1"/>
          <p:nvPr/>
        </p:nvSpPr>
        <p:spPr>
          <a:xfrm>
            <a:off x="160655" y="1067435"/>
            <a:ext cx="8103235" cy="369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김혜원 </a:t>
            </a:r>
            <a:r>
              <a:rPr i="1"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결제</a:t>
            </a:r>
            <a:endParaRPr i="1" sz="18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2" name="Google Shape;19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715" y="1436370"/>
            <a:ext cx="9712325" cy="5393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23"/>
          <p:cNvSpPr txBox="1"/>
          <p:nvPr/>
        </p:nvSpPr>
        <p:spPr>
          <a:xfrm>
            <a:off x="132715" y="90170"/>
            <a:ext cx="790575" cy="738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4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3"/>
          <p:cNvSpPr txBox="1"/>
          <p:nvPr/>
        </p:nvSpPr>
        <p:spPr>
          <a:xfrm>
            <a:off x="970915" y="198120"/>
            <a:ext cx="1621155" cy="52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주요코딩</a:t>
            </a:r>
            <a:endParaRPr/>
          </a:p>
        </p:txBody>
      </p:sp>
      <p:sp>
        <p:nvSpPr>
          <p:cNvPr id="200" name="Google Shape;200;p23"/>
          <p:cNvSpPr txBox="1"/>
          <p:nvPr/>
        </p:nvSpPr>
        <p:spPr>
          <a:xfrm>
            <a:off x="1534160" y="4225925"/>
            <a:ext cx="1313180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당근마켓</a:t>
            </a:r>
            <a:endParaRPr/>
          </a:p>
        </p:txBody>
      </p:sp>
      <p:sp>
        <p:nvSpPr>
          <p:cNvPr id="201" name="Google Shape;201;p23"/>
          <p:cNvSpPr txBox="1"/>
          <p:nvPr/>
        </p:nvSpPr>
        <p:spPr>
          <a:xfrm>
            <a:off x="160655" y="1067435"/>
            <a:ext cx="8103235" cy="369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김혜원 </a:t>
            </a:r>
            <a:r>
              <a:rPr i="1"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더보기</a:t>
            </a:r>
            <a:endParaRPr i="1" sz="18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2" name="Google Shape;20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715" y="1398905"/>
            <a:ext cx="11412855" cy="5391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132715" y="90170"/>
            <a:ext cx="790575" cy="738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4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4"/>
          <p:cNvSpPr txBox="1"/>
          <p:nvPr/>
        </p:nvSpPr>
        <p:spPr>
          <a:xfrm>
            <a:off x="970915" y="198120"/>
            <a:ext cx="1621155" cy="52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주요코딩</a:t>
            </a:r>
            <a:endParaRPr/>
          </a:p>
        </p:txBody>
      </p:sp>
      <p:sp>
        <p:nvSpPr>
          <p:cNvPr id="210" name="Google Shape;210;p24"/>
          <p:cNvSpPr txBox="1"/>
          <p:nvPr/>
        </p:nvSpPr>
        <p:spPr>
          <a:xfrm>
            <a:off x="160655" y="1067435"/>
            <a:ext cx="8103235" cy="369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김혜원 </a:t>
            </a:r>
            <a:r>
              <a:rPr i="1"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이메일 인증</a:t>
            </a:r>
            <a:endParaRPr i="1" sz="18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1" name="Google Shape;21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655" y="1436370"/>
            <a:ext cx="11781790" cy="53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p25"/>
          <p:cNvSpPr txBox="1"/>
          <p:nvPr/>
        </p:nvSpPr>
        <p:spPr>
          <a:xfrm>
            <a:off x="132715" y="90170"/>
            <a:ext cx="790575" cy="738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4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5"/>
          <p:cNvSpPr txBox="1"/>
          <p:nvPr/>
        </p:nvSpPr>
        <p:spPr>
          <a:xfrm>
            <a:off x="970915" y="198120"/>
            <a:ext cx="1800225" cy="52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주요코딩 </a:t>
            </a:r>
            <a:endParaRPr/>
          </a:p>
        </p:txBody>
      </p:sp>
      <p:sp>
        <p:nvSpPr>
          <p:cNvPr id="219" name="Google Shape;219;p25"/>
          <p:cNvSpPr txBox="1"/>
          <p:nvPr/>
        </p:nvSpPr>
        <p:spPr>
          <a:xfrm>
            <a:off x="1534160" y="4225925"/>
            <a:ext cx="1313180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당근마켓</a:t>
            </a:r>
            <a:endParaRPr/>
          </a:p>
        </p:txBody>
      </p:sp>
      <p:sp>
        <p:nvSpPr>
          <p:cNvPr id="220" name="Google Shape;220;p25"/>
          <p:cNvSpPr txBox="1"/>
          <p:nvPr/>
        </p:nvSpPr>
        <p:spPr>
          <a:xfrm>
            <a:off x="9347835" y="4186555"/>
            <a:ext cx="1313180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아디어스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69085"/>
            <a:ext cx="12192000" cy="528891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 txBox="1"/>
          <p:nvPr/>
        </p:nvSpPr>
        <p:spPr>
          <a:xfrm>
            <a:off x="160655" y="1067435"/>
            <a:ext cx="8103235" cy="369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정지수 </a:t>
            </a:r>
            <a:r>
              <a:rPr i="1"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댓글</a:t>
            </a:r>
            <a:endParaRPr i="1" sz="18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373380" y="5607685"/>
            <a:ext cx="4786630" cy="6153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Ajax와 RestController를 이용하여 데이터를 주고 받는 댓글 기능 구현</a:t>
            </a:r>
            <a:endParaRPr b="1" i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132715" y="90170"/>
            <a:ext cx="790575" cy="738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4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970915" y="198120"/>
            <a:ext cx="1621155" cy="52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주요코딩</a:t>
            </a:r>
            <a:endParaRPr/>
          </a:p>
        </p:txBody>
      </p:sp>
      <p:sp>
        <p:nvSpPr>
          <p:cNvPr id="231" name="Google Shape;231;p26"/>
          <p:cNvSpPr txBox="1"/>
          <p:nvPr/>
        </p:nvSpPr>
        <p:spPr>
          <a:xfrm>
            <a:off x="1534160" y="4225925"/>
            <a:ext cx="1313180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당근마켓</a:t>
            </a:r>
            <a:endParaRPr/>
          </a:p>
        </p:txBody>
      </p:sp>
      <p:sp>
        <p:nvSpPr>
          <p:cNvPr id="232" name="Google Shape;232;p26"/>
          <p:cNvSpPr txBox="1"/>
          <p:nvPr/>
        </p:nvSpPr>
        <p:spPr>
          <a:xfrm>
            <a:off x="160655" y="1067435"/>
            <a:ext cx="8103235" cy="369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정지수 </a:t>
            </a:r>
            <a:r>
              <a:rPr i="1"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네이버 로그인</a:t>
            </a:r>
            <a:endParaRPr i="1" sz="18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3" name="Google Shape;23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36370"/>
            <a:ext cx="7527925" cy="54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 txBox="1"/>
          <p:nvPr/>
        </p:nvSpPr>
        <p:spPr>
          <a:xfrm>
            <a:off x="3340100" y="3312160"/>
            <a:ext cx="4385310" cy="6153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네이버 API를 이용해 인증 토큰을 부여받아 </a:t>
            </a:r>
            <a:endParaRPr b="1" i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네이버 로그인 기능 구현</a:t>
            </a:r>
            <a:endParaRPr b="1" i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132715" y="90170"/>
            <a:ext cx="790575" cy="738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4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7"/>
          <p:cNvSpPr txBox="1"/>
          <p:nvPr/>
        </p:nvSpPr>
        <p:spPr>
          <a:xfrm>
            <a:off x="970915" y="198120"/>
            <a:ext cx="1621155" cy="52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주요코딩</a:t>
            </a:r>
            <a:endParaRPr/>
          </a:p>
        </p:txBody>
      </p:sp>
      <p:sp>
        <p:nvSpPr>
          <p:cNvPr id="242" name="Google Shape;242;p27"/>
          <p:cNvSpPr txBox="1"/>
          <p:nvPr/>
        </p:nvSpPr>
        <p:spPr>
          <a:xfrm>
            <a:off x="1534160" y="4225925"/>
            <a:ext cx="1313180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당근마켓</a:t>
            </a:r>
            <a:endParaRPr/>
          </a:p>
        </p:txBody>
      </p:sp>
      <p:sp>
        <p:nvSpPr>
          <p:cNvPr id="243" name="Google Shape;243;p27"/>
          <p:cNvSpPr txBox="1"/>
          <p:nvPr/>
        </p:nvSpPr>
        <p:spPr>
          <a:xfrm>
            <a:off x="160655" y="1067435"/>
            <a:ext cx="8103235" cy="369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정지수 </a:t>
            </a:r>
            <a:r>
              <a:rPr i="1"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security로그인</a:t>
            </a:r>
            <a:endParaRPr i="1" sz="18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4" name="Google Shape;24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50340"/>
            <a:ext cx="8977630" cy="55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7"/>
          <p:cNvSpPr txBox="1"/>
          <p:nvPr/>
        </p:nvSpPr>
        <p:spPr>
          <a:xfrm>
            <a:off x="3489325" y="3975100"/>
            <a:ext cx="4879975" cy="6153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Security 프레임워크를 이용하여 인증된 사용자인지 여부 확인 후 권한을 부여하는 로그인 기능 구현</a:t>
            </a:r>
            <a:endParaRPr b="1" i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132715" y="90170"/>
            <a:ext cx="790575" cy="738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4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970915" y="198120"/>
            <a:ext cx="1621155" cy="52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주요코딩</a:t>
            </a:r>
            <a:endParaRPr/>
          </a:p>
        </p:txBody>
      </p:sp>
      <p:sp>
        <p:nvSpPr>
          <p:cNvPr id="253" name="Google Shape;253;p28"/>
          <p:cNvSpPr txBox="1"/>
          <p:nvPr/>
        </p:nvSpPr>
        <p:spPr>
          <a:xfrm>
            <a:off x="1534160" y="4225925"/>
            <a:ext cx="1313180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당근마켓</a:t>
            </a:r>
            <a:endParaRPr/>
          </a:p>
        </p:txBody>
      </p:sp>
      <p:sp>
        <p:nvSpPr>
          <p:cNvPr id="254" name="Google Shape;254;p28"/>
          <p:cNvSpPr txBox="1"/>
          <p:nvPr/>
        </p:nvSpPr>
        <p:spPr>
          <a:xfrm>
            <a:off x="160655" y="1067435"/>
            <a:ext cx="8103235" cy="369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윤연오 </a:t>
            </a:r>
            <a:r>
              <a:rPr i="1"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찜하기ajax</a:t>
            </a:r>
            <a:endParaRPr i="1" sz="18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5" name="Google Shape;25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655" y="1513205"/>
            <a:ext cx="6061075" cy="50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3980" y="1513205"/>
            <a:ext cx="5353050" cy="39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29"/>
          <p:cNvSpPr txBox="1"/>
          <p:nvPr/>
        </p:nvSpPr>
        <p:spPr>
          <a:xfrm>
            <a:off x="132715" y="90170"/>
            <a:ext cx="790575" cy="738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4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9"/>
          <p:cNvSpPr txBox="1"/>
          <p:nvPr/>
        </p:nvSpPr>
        <p:spPr>
          <a:xfrm>
            <a:off x="970915" y="198120"/>
            <a:ext cx="1621155" cy="52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주요코딩</a:t>
            </a:r>
            <a:endParaRPr/>
          </a:p>
        </p:txBody>
      </p:sp>
      <p:sp>
        <p:nvSpPr>
          <p:cNvPr id="264" name="Google Shape;264;p29"/>
          <p:cNvSpPr txBox="1"/>
          <p:nvPr/>
        </p:nvSpPr>
        <p:spPr>
          <a:xfrm>
            <a:off x="1534160" y="4225925"/>
            <a:ext cx="1313180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당근마켓</a:t>
            </a:r>
            <a:endParaRPr/>
          </a:p>
        </p:txBody>
      </p:sp>
      <p:sp>
        <p:nvSpPr>
          <p:cNvPr id="265" name="Google Shape;265;p29"/>
          <p:cNvSpPr txBox="1"/>
          <p:nvPr/>
        </p:nvSpPr>
        <p:spPr>
          <a:xfrm>
            <a:off x="160655" y="1067435"/>
            <a:ext cx="8103235" cy="369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윤연오 </a:t>
            </a:r>
            <a:r>
              <a:rPr i="1"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쪽지 일괄삭제ajax</a:t>
            </a:r>
            <a:endParaRPr i="1" sz="18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6" name="Google Shape;26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655" y="1513205"/>
            <a:ext cx="7694295" cy="463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482725"/>
            <a:ext cx="6010275" cy="2052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30"/>
          <p:cNvSpPr txBox="1"/>
          <p:nvPr/>
        </p:nvSpPr>
        <p:spPr>
          <a:xfrm>
            <a:off x="132715" y="90170"/>
            <a:ext cx="790575" cy="738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4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0"/>
          <p:cNvSpPr txBox="1"/>
          <p:nvPr/>
        </p:nvSpPr>
        <p:spPr>
          <a:xfrm>
            <a:off x="970915" y="198120"/>
            <a:ext cx="1621155" cy="52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주요코딩</a:t>
            </a:r>
            <a:endParaRPr/>
          </a:p>
        </p:txBody>
      </p:sp>
      <p:sp>
        <p:nvSpPr>
          <p:cNvPr id="275" name="Google Shape;275;p30"/>
          <p:cNvSpPr txBox="1"/>
          <p:nvPr/>
        </p:nvSpPr>
        <p:spPr>
          <a:xfrm>
            <a:off x="160655" y="1067435"/>
            <a:ext cx="8103235" cy="369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윤연오 </a:t>
            </a:r>
            <a:r>
              <a:rPr i="1"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배너 cookie</a:t>
            </a:r>
            <a:endParaRPr i="1" sz="18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6" name="Google Shape;27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635" y="1513205"/>
            <a:ext cx="9002395" cy="5226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132715" y="90170"/>
            <a:ext cx="790575" cy="738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4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1"/>
          <p:cNvSpPr txBox="1"/>
          <p:nvPr/>
        </p:nvSpPr>
        <p:spPr>
          <a:xfrm>
            <a:off x="970915" y="198120"/>
            <a:ext cx="1621155" cy="52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주요코딩</a:t>
            </a:r>
            <a:endParaRPr/>
          </a:p>
        </p:txBody>
      </p:sp>
      <p:sp>
        <p:nvSpPr>
          <p:cNvPr id="284" name="Google Shape;284;p31"/>
          <p:cNvSpPr txBox="1"/>
          <p:nvPr/>
        </p:nvSpPr>
        <p:spPr>
          <a:xfrm>
            <a:off x="1534160" y="4225925"/>
            <a:ext cx="1313180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당근마켓</a:t>
            </a:r>
            <a:endParaRPr/>
          </a:p>
        </p:txBody>
      </p:sp>
      <p:sp>
        <p:nvSpPr>
          <p:cNvPr id="285" name="Google Shape;285;p31"/>
          <p:cNvSpPr txBox="1"/>
          <p:nvPr/>
        </p:nvSpPr>
        <p:spPr>
          <a:xfrm>
            <a:off x="160655" y="1067435"/>
            <a:ext cx="8103235" cy="369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이정민 </a:t>
            </a:r>
            <a:r>
              <a:rPr i="1"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관리자 페이지 DB 데이터 출력</a:t>
            </a:r>
            <a:endParaRPr i="1" sz="18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6" name="그림 1" descr="C:/Users/이정민/AppData/Roaming/PolarisOffice/ETemp/2012_21414480/fImage106507291908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9590" y="1441450"/>
            <a:ext cx="8514080" cy="5238115"/>
          </a:xfrm>
          <a:prstGeom prst="rect"/>
          <a:noFill/>
        </p:spPr>
      </p:pic>
      <p:sp>
        <p:nvSpPr>
          <p:cNvPr id="287" name="텍스트 상자 4"/>
          <p:cNvSpPr txBox="1">
            <a:spLocks/>
          </p:cNvSpPr>
          <p:nvPr/>
        </p:nvSpPr>
        <p:spPr>
          <a:xfrm rot="0">
            <a:off x="9065260" y="2150745"/>
            <a:ext cx="306705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8" name="텍스트 상자 6"/>
          <p:cNvSpPr txBox="1">
            <a:spLocks/>
          </p:cNvSpPr>
          <p:nvPr/>
        </p:nvSpPr>
        <p:spPr>
          <a:xfrm rot="0">
            <a:off x="4032250" y="1507490"/>
            <a:ext cx="282702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 i="1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컨트롤러를 이용하여 </a:t>
            </a:r>
            <a:r>
              <a:rPr lang="ko-KR" sz="1800" i="1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DB에서 멤버십에 관련한 내용이</a:t>
            </a:r>
            <a:r>
              <a:rPr lang="ko-KR" sz="1800" i="1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 출력</a:t>
            </a:r>
            <a:r>
              <a:rPr lang="ko-KR" sz="1800" i="1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 됨</a:t>
            </a:r>
            <a:endParaRPr lang="ko-KR" altLang="en-US" i="1" b="1">
              <a:solidFill>
                <a:srgbClr val="FF0000"/>
              </a:solidFill>
            </a:endParaRPr>
          </a:p>
        </p:txBody>
      </p:sp>
      <p:grpSp>
        <p:nvGrpSpPr>
          <p:cNvPr id="291" name="그룹 20"/>
          <p:cNvGrpSpPr/>
          <p:nvPr/>
        </p:nvGrpSpPr>
        <p:grpSpPr>
          <a:xfrm rot="0">
            <a:off x="9005570" y="1714500"/>
            <a:ext cx="2889250" cy="4584065"/>
            <a:chOff x="9005570" y="1714500"/>
            <a:chExt cx="2889250" cy="4584065"/>
          </a:xfrm>
        </p:grpSpPr>
        <p:pic>
          <p:nvPicPr>
            <p:cNvPr id="289" name="그림 16" descr="C:/Users/이정민/AppData/Roaming/PolarisOffice/ETemp/2012_21414480/fImage2125613878812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50"/>
            <a:stretch>
              <a:fillRect/>
            </a:stretch>
          </p:blipFill>
          <p:spPr>
            <a:xfrm rot="0">
              <a:off x="9005570" y="1714500"/>
              <a:ext cx="2889250" cy="4584065"/>
            </a:xfrm>
            <a:prstGeom prst="rect"/>
            <a:solidFill>
              <a:srgbClr val="EDEDED"/>
            </a:solidFill>
            <a:ln w="88900" cap="sq" cmpd="sng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  <a:effectLst>
              <a:outerShdw sx="100000" sy="100000" blurRad="54991" dist="17780" dir="5400000" rotWithShape="0" algn="tl">
                <a:srgbClr val="000000">
                  <a:alpha val="4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25400" h="12700" prst="circle"/>
              <a:bevelB w="0" h="0" prst="circle"/>
            </a:sp3d>
          </p:spPr>
        </p:pic>
        <p:sp>
          <p:nvSpPr>
            <p:cNvPr id="290" name="도형 17"/>
            <p:cNvSpPr>
              <a:spLocks/>
            </p:cNvSpPr>
            <p:nvPr/>
          </p:nvSpPr>
          <p:spPr>
            <a:xfrm rot="0">
              <a:off x="9022080" y="4798060"/>
              <a:ext cx="2856230" cy="196850"/>
            </a:xfrm>
            <a:prstGeom prst="rect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/>
          <p:nvPr/>
        </p:nvSpPr>
        <p:spPr>
          <a:xfrm>
            <a:off x="0" y="2976245"/>
            <a:ext cx="12192000" cy="3881755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320040" y="1981835"/>
            <a:ext cx="8496935" cy="923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01    02    03    04    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5426075" y="4422775"/>
            <a:ext cx="6626860" cy="923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05    06    07    08   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136525" y="622300"/>
            <a:ext cx="1936115" cy="461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" name="Google Shape;95;p14"/>
          <p:cNvCxnSpPr/>
          <p:nvPr/>
        </p:nvCxnSpPr>
        <p:spPr>
          <a:xfrm>
            <a:off x="5262245" y="5391150"/>
            <a:ext cx="6911975" cy="1778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6" name="Google Shape;96;p14"/>
          <p:cNvSpPr txBox="1"/>
          <p:nvPr/>
        </p:nvSpPr>
        <p:spPr>
          <a:xfrm>
            <a:off x="410210" y="3129280"/>
            <a:ext cx="1108075" cy="369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조원소개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5570855" y="3129280"/>
            <a:ext cx="1338580" cy="646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USECASE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다이어그램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3683635" y="3134995"/>
            <a:ext cx="1598295" cy="369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ER다이어그램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2073275" y="3131185"/>
            <a:ext cx="1108075" cy="369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5426075" y="5554980"/>
            <a:ext cx="1108075" cy="369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세부기능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10740390" y="5554980"/>
            <a:ext cx="1108075" cy="369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기능시현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8989695" y="5554980"/>
            <a:ext cx="1108075" cy="369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주요코딩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7239000" y="5554980"/>
            <a:ext cx="1108075" cy="369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 0"/>
          <p:cNvSpPr>
            <a:spLocks/>
          </p:cNvSpPr>
          <p:nvPr/>
        </p:nvSpPr>
        <p:spPr>
          <a:xfrm rot="0">
            <a:off x="0" y="0"/>
            <a:ext cx="12192635" cy="991235"/>
          </a:xfrm>
          <a:prstGeom prst="rect"/>
          <a:solidFill>
            <a:srgbClr val="632B8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92" name="Rect 0"/>
          <p:cNvSpPr txBox="1">
            <a:spLocks/>
          </p:cNvSpPr>
          <p:nvPr/>
        </p:nvSpPr>
        <p:spPr>
          <a:xfrm rot="0">
            <a:off x="132715" y="90170"/>
            <a:ext cx="791210" cy="7391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42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</a:rPr>
              <a:t>07</a:t>
            </a:r>
            <a:endParaRPr lang="ko-KR" altLang="en-US" sz="4200">
              <a:solidFill>
                <a:schemeClr val="l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" name="Rect 0"/>
          <p:cNvSpPr txBox="1">
            <a:spLocks/>
          </p:cNvSpPr>
          <p:nvPr/>
        </p:nvSpPr>
        <p:spPr>
          <a:xfrm rot="0">
            <a:off x="970915" y="198120"/>
            <a:ext cx="1621790" cy="52387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8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</a:rPr>
              <a:t>주요코딩</a:t>
            </a:r>
            <a:endParaRPr lang="ko-KR" altLang="en-US" sz="2800">
              <a:solidFill>
                <a:schemeClr val="l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4" name="Rect 0"/>
          <p:cNvSpPr txBox="1">
            <a:spLocks/>
          </p:cNvSpPr>
          <p:nvPr/>
        </p:nvSpPr>
        <p:spPr>
          <a:xfrm rot="0">
            <a:off x="1534160" y="4225925"/>
            <a:ext cx="1313815" cy="43180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2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</a:rPr>
              <a:t>당근마켓</a:t>
            </a:r>
            <a:endParaRPr lang="ko-KR" altLang="en-US" sz="2200">
              <a:solidFill>
                <a:schemeClr val="l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5" name="Rect 0"/>
          <p:cNvSpPr txBox="1">
            <a:spLocks/>
          </p:cNvSpPr>
          <p:nvPr/>
        </p:nvSpPr>
        <p:spPr>
          <a:xfrm rot="0">
            <a:off x="160655" y="1067435"/>
            <a:ext cx="8103870" cy="37020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-  이정민 </a:t>
            </a:r>
            <a:r>
              <a:rPr lang="ko-KR" sz="1800" u="sng" i="1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메인 프런트 CSS</a:t>
            </a:r>
            <a:endParaRPr lang="ko-KR" altLang="en-US" sz="1800" u="sng" i="1">
              <a:solidFill>
                <a:schemeClr val="dk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96" name="그림 10" descr="C:/Users/이정민/AppData/Roaming/PolarisOffice/ETemp/2012_21414480/fImage691488383675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"/>
          <a:stretch>
            <a:fillRect/>
          </a:stretch>
        </p:blipFill>
        <p:spPr>
          <a:xfrm rot="0">
            <a:off x="157480" y="2431415"/>
            <a:ext cx="6385560" cy="3143885"/>
          </a:xfrm>
          <a:prstGeom prst="rect"/>
          <a:noFill/>
        </p:spPr>
      </p:pic>
      <p:pic>
        <p:nvPicPr>
          <p:cNvPr id="297" name="그림 11" descr="C:/Users/이정민/AppData/Roaming/PolarisOffice/ETemp/2012_21414480/fImage5448414384740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32" b="1148"/>
          <a:stretch>
            <a:fillRect/>
          </a:stretch>
        </p:blipFill>
        <p:spPr>
          <a:xfrm rot="0">
            <a:off x="6738620" y="1273810"/>
            <a:ext cx="5316220" cy="53708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 0"/>
          <p:cNvSpPr>
            <a:spLocks/>
          </p:cNvSpPr>
          <p:nvPr/>
        </p:nvSpPr>
        <p:spPr>
          <a:xfrm rot="0">
            <a:off x="0" y="0"/>
            <a:ext cx="12192635" cy="991235"/>
          </a:xfrm>
          <a:prstGeom prst="rect"/>
          <a:solidFill>
            <a:srgbClr val="632B8B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sp>
        <p:nvSpPr>
          <p:cNvPr id="292" name="Rect 0"/>
          <p:cNvSpPr txBox="1">
            <a:spLocks/>
          </p:cNvSpPr>
          <p:nvPr/>
        </p:nvSpPr>
        <p:spPr>
          <a:xfrm rot="0">
            <a:off x="132715" y="90170"/>
            <a:ext cx="791210" cy="7391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42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</a:rPr>
              <a:t>07</a:t>
            </a:r>
            <a:endParaRPr lang="ko-KR" altLang="en-US" sz="4200">
              <a:solidFill>
                <a:schemeClr val="l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" name="Rect 0"/>
          <p:cNvSpPr txBox="1">
            <a:spLocks/>
          </p:cNvSpPr>
          <p:nvPr/>
        </p:nvSpPr>
        <p:spPr>
          <a:xfrm rot="0">
            <a:off x="970915" y="198120"/>
            <a:ext cx="1621790" cy="52387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8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</a:rPr>
              <a:t>주요코딩</a:t>
            </a:r>
            <a:endParaRPr lang="ko-KR" altLang="en-US" sz="2800">
              <a:solidFill>
                <a:schemeClr val="l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4" name="Rect 0"/>
          <p:cNvSpPr txBox="1">
            <a:spLocks/>
          </p:cNvSpPr>
          <p:nvPr/>
        </p:nvSpPr>
        <p:spPr>
          <a:xfrm rot="0">
            <a:off x="1534160" y="4225925"/>
            <a:ext cx="1313815" cy="43180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2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</a:rPr>
              <a:t>당근마켓</a:t>
            </a:r>
            <a:endParaRPr lang="ko-KR" altLang="en-US" sz="2200">
              <a:solidFill>
                <a:schemeClr val="l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5" name="Rect 0"/>
          <p:cNvSpPr txBox="1">
            <a:spLocks/>
          </p:cNvSpPr>
          <p:nvPr/>
        </p:nvSpPr>
        <p:spPr>
          <a:xfrm rot="0">
            <a:off x="160655" y="1067435"/>
            <a:ext cx="8103870" cy="37020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-  이정민 </a:t>
            </a:r>
            <a:r>
              <a:rPr lang="ko-KR" sz="1800" u="sng" i="1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rPr>
              <a:t>메인 프런트 CSS</a:t>
            </a:r>
            <a:endParaRPr lang="ko-KR" altLang="en-US" sz="1800" u="sng" i="1">
              <a:solidFill>
                <a:schemeClr val="dk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96" name="Picture " descr="C:/Users/이정민/AppData/Roaming/PolarisOffice/ETemp/2012_21414480/fImage125528379579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598930"/>
            <a:ext cx="12192635" cy="5844540"/>
          </a:xfrm>
          <a:prstGeom prst="rect"/>
          <a:noFill/>
        </p:spPr>
      </p:pic>
      <p:sp>
        <p:nvSpPr>
          <p:cNvPr id="297" name="Rect 0"/>
          <p:cNvSpPr txBox="1">
            <a:spLocks/>
          </p:cNvSpPr>
          <p:nvPr/>
        </p:nvSpPr>
        <p:spPr>
          <a:xfrm rot="0">
            <a:off x="3713480" y="1762760"/>
            <a:ext cx="3109595" cy="92392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 i="1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메인 CSS</a:t>
            </a:r>
            <a:endParaRPr lang="ko-KR" altLang="en-US" sz="1800" i="1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 i="1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웹 브라우저별 CSS가 다르게</a:t>
            </a:r>
            <a:endParaRPr lang="ko-KR" altLang="en-US" sz="1800" i="1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 i="1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적용되도록 함</a:t>
            </a:r>
            <a:endParaRPr lang="ko-KR" altLang="en-US" sz="1800" i="1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p33"/>
          <p:cNvSpPr txBox="1"/>
          <p:nvPr/>
        </p:nvSpPr>
        <p:spPr>
          <a:xfrm>
            <a:off x="132715" y="90170"/>
            <a:ext cx="790575" cy="738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4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3"/>
          <p:cNvSpPr txBox="1"/>
          <p:nvPr/>
        </p:nvSpPr>
        <p:spPr>
          <a:xfrm>
            <a:off x="970915" y="198120"/>
            <a:ext cx="1621155" cy="52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주요코딩</a:t>
            </a:r>
            <a:endParaRPr/>
          </a:p>
        </p:txBody>
      </p:sp>
      <p:sp>
        <p:nvSpPr>
          <p:cNvPr id="304" name="Google Shape;304;p33"/>
          <p:cNvSpPr txBox="1"/>
          <p:nvPr/>
        </p:nvSpPr>
        <p:spPr>
          <a:xfrm>
            <a:off x="1534160" y="4225925"/>
            <a:ext cx="1313180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당근마켓</a:t>
            </a:r>
            <a:endParaRPr/>
          </a:p>
        </p:txBody>
      </p:sp>
      <p:sp>
        <p:nvSpPr>
          <p:cNvPr id="305" name="Google Shape;305;p33"/>
          <p:cNvSpPr txBox="1"/>
          <p:nvPr/>
        </p:nvSpPr>
        <p:spPr>
          <a:xfrm>
            <a:off x="160655" y="1067435"/>
            <a:ext cx="8103235" cy="369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이정민 </a:t>
            </a:r>
            <a:r>
              <a:rPr i="1"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쪽지 팝업창</a:t>
            </a:r>
            <a:endParaRPr i="1" sz="18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6" name="그림 5" descr="C:/Users/이정민/AppData/Roaming/PolarisOffice/ETemp/2012_21414480/fImage72751295908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60" y="1671320"/>
            <a:ext cx="12192635" cy="5429250"/>
          </a:xfrm>
          <a:prstGeom prst="rect"/>
          <a:noFill/>
        </p:spPr>
      </p:pic>
      <p:sp>
        <p:nvSpPr>
          <p:cNvPr id="307" name="텍스트 상자 7"/>
          <p:cNvSpPr txBox="1">
            <a:spLocks/>
          </p:cNvSpPr>
          <p:nvPr/>
        </p:nvSpPr>
        <p:spPr>
          <a:xfrm rot="0">
            <a:off x="461645" y="3682365"/>
            <a:ext cx="30670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 i="1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08" name="텍스트 상자 8"/>
          <p:cNvSpPr txBox="1">
            <a:spLocks/>
          </p:cNvSpPr>
          <p:nvPr/>
        </p:nvSpPr>
        <p:spPr>
          <a:xfrm rot="0">
            <a:off x="506730" y="4098925"/>
            <a:ext cx="318770" cy="38989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9" name="텍스트 상자 9"/>
          <p:cNvSpPr txBox="1">
            <a:spLocks/>
          </p:cNvSpPr>
          <p:nvPr/>
        </p:nvSpPr>
        <p:spPr>
          <a:xfrm rot="0">
            <a:off x="7410450" y="1250315"/>
            <a:ext cx="3471545" cy="64706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 i="1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쪽지창이 팝업으로 뜨게하여</a:t>
            </a:r>
            <a:endParaRPr lang="ko-KR" altLang="en-US" sz="1800" i="1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 i="1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사용자에게 쪽지 전송이 되게 함</a:t>
            </a:r>
            <a:endParaRPr lang="ko-KR" altLang="en-US" sz="1800" i="1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10" name="그림 13" descr="C:/Users/이정민/AppData/Roaming/PolarisOffice/ETemp/2012_21414480/fImage37336386881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5" r="25277" b="14663"/>
          <a:stretch>
            <a:fillRect/>
          </a:stretch>
        </p:blipFill>
        <p:spPr>
          <a:xfrm rot="0">
            <a:off x="126365" y="3583305"/>
            <a:ext cx="2636520" cy="2632075"/>
          </a:xfrm>
          <a:prstGeom prst="rect"/>
          <a:solidFill>
            <a:srgbClr val="EDEDED"/>
          </a:solidFill>
          <a:ln w="88900" cap="sq" cmpd="sng">
            <a:solidFill>
              <a:srgbClr val="FFFFFF">
                <a:alpha val="100000"/>
              </a:srgbClr>
            </a:solidFill>
            <a:prstDash val="solid"/>
            <a:miter lim="800000"/>
          </a:ln>
          <a:effectLst>
            <a:outerShdw sx="100000" sy="100000" blurRad="54991" dist="17780" dir="5400000" rotWithShape="0" algn="tl">
              <a:srgbClr val="000000">
                <a:alpha val="40000"/>
              </a:srgbClr>
            </a:outerShdw>
          </a:effectLst>
          <a:scene3d>
            <a:camera prst="orthographicFront"/>
            <a:lightRig rig="threePt" dir="t"/>
          </a:scene3d>
          <a:sp3d>
            <a:bevelT w="25400" h="12700" prst="circle"/>
            <a:bevelB w="0" h="0" prst="circle"/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p34"/>
          <p:cNvSpPr txBox="1"/>
          <p:nvPr/>
        </p:nvSpPr>
        <p:spPr>
          <a:xfrm>
            <a:off x="132715" y="90170"/>
            <a:ext cx="790575" cy="738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4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4"/>
          <p:cNvSpPr txBox="1"/>
          <p:nvPr/>
        </p:nvSpPr>
        <p:spPr>
          <a:xfrm>
            <a:off x="970915" y="198120"/>
            <a:ext cx="1621155" cy="52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주요코딩</a:t>
            </a:r>
            <a:endParaRPr/>
          </a:p>
        </p:txBody>
      </p:sp>
      <p:sp>
        <p:nvSpPr>
          <p:cNvPr id="314" name="Google Shape;314;p34"/>
          <p:cNvSpPr txBox="1"/>
          <p:nvPr/>
        </p:nvSpPr>
        <p:spPr>
          <a:xfrm>
            <a:off x="1534160" y="4225925"/>
            <a:ext cx="1313180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당근마켓</a:t>
            </a:r>
            <a:endParaRPr/>
          </a:p>
        </p:txBody>
      </p:sp>
      <p:sp>
        <p:nvSpPr>
          <p:cNvPr id="315" name="Google Shape;315;p34"/>
          <p:cNvSpPr txBox="1"/>
          <p:nvPr/>
        </p:nvSpPr>
        <p:spPr>
          <a:xfrm>
            <a:off x="160655" y="1067435"/>
            <a:ext cx="8103235" cy="369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이은지 </a:t>
            </a:r>
            <a:r>
              <a:rPr i="1"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썸네일 게시판 (파일첨부, 더보기페이징)</a:t>
            </a:r>
            <a:endParaRPr i="1" sz="18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35"/>
          <p:cNvSpPr txBox="1"/>
          <p:nvPr/>
        </p:nvSpPr>
        <p:spPr>
          <a:xfrm>
            <a:off x="132715" y="90170"/>
            <a:ext cx="790575" cy="738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4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5"/>
          <p:cNvSpPr txBox="1"/>
          <p:nvPr/>
        </p:nvSpPr>
        <p:spPr>
          <a:xfrm>
            <a:off x="970915" y="198120"/>
            <a:ext cx="1621155" cy="52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주요코딩</a:t>
            </a:r>
            <a:endParaRPr/>
          </a:p>
        </p:txBody>
      </p:sp>
      <p:sp>
        <p:nvSpPr>
          <p:cNvPr id="323" name="Google Shape;323;p35"/>
          <p:cNvSpPr txBox="1"/>
          <p:nvPr/>
        </p:nvSpPr>
        <p:spPr>
          <a:xfrm>
            <a:off x="1534160" y="4225925"/>
            <a:ext cx="1313180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당근마켓</a:t>
            </a:r>
            <a:endParaRPr/>
          </a:p>
        </p:txBody>
      </p:sp>
      <p:sp>
        <p:nvSpPr>
          <p:cNvPr id="324" name="Google Shape;324;p35"/>
          <p:cNvSpPr txBox="1"/>
          <p:nvPr/>
        </p:nvSpPr>
        <p:spPr>
          <a:xfrm>
            <a:off x="160655" y="1067435"/>
            <a:ext cx="8103235" cy="369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이은지 </a:t>
            </a:r>
            <a:r>
              <a:rPr i="1"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ajax닉네임중복확인(본인제외), 이메일인증</a:t>
            </a:r>
            <a:endParaRPr i="1" sz="18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p36"/>
          <p:cNvSpPr txBox="1"/>
          <p:nvPr/>
        </p:nvSpPr>
        <p:spPr>
          <a:xfrm>
            <a:off x="132715" y="90170"/>
            <a:ext cx="790575" cy="738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4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6"/>
          <p:cNvSpPr txBox="1"/>
          <p:nvPr/>
        </p:nvSpPr>
        <p:spPr>
          <a:xfrm>
            <a:off x="970915" y="198120"/>
            <a:ext cx="1621155" cy="52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주요코딩</a:t>
            </a:r>
            <a:endParaRPr/>
          </a:p>
        </p:txBody>
      </p:sp>
      <p:sp>
        <p:nvSpPr>
          <p:cNvPr id="332" name="Google Shape;332;p36"/>
          <p:cNvSpPr txBox="1"/>
          <p:nvPr/>
        </p:nvSpPr>
        <p:spPr>
          <a:xfrm>
            <a:off x="1534160" y="4225925"/>
            <a:ext cx="1313180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당근마켓</a:t>
            </a:r>
            <a:endParaRPr/>
          </a:p>
        </p:txBody>
      </p:sp>
      <p:sp>
        <p:nvSpPr>
          <p:cNvPr id="333" name="Google Shape;333;p36"/>
          <p:cNvSpPr txBox="1"/>
          <p:nvPr/>
        </p:nvSpPr>
        <p:spPr>
          <a:xfrm>
            <a:off x="160655" y="1067435"/>
            <a:ext cx="8103235" cy="369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이은지 </a:t>
            </a:r>
            <a:r>
              <a:rPr i="1"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카테고리, 판매중/판매완료 분류 (동적쿼리이용)</a:t>
            </a:r>
            <a:endParaRPr i="1" sz="18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9" name="Google Shape;339;p37"/>
          <p:cNvSpPr txBox="1"/>
          <p:nvPr/>
        </p:nvSpPr>
        <p:spPr>
          <a:xfrm>
            <a:off x="132715" y="90170"/>
            <a:ext cx="790575" cy="738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 sz="4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7"/>
          <p:cNvSpPr txBox="1"/>
          <p:nvPr/>
        </p:nvSpPr>
        <p:spPr>
          <a:xfrm>
            <a:off x="970915" y="198120"/>
            <a:ext cx="1621155" cy="52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기능시현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7"/>
          <p:cNvSpPr txBox="1"/>
          <p:nvPr/>
        </p:nvSpPr>
        <p:spPr>
          <a:xfrm>
            <a:off x="1534160" y="4225925"/>
            <a:ext cx="1313180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당근마켓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030A0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/>
          <p:nvPr/>
        </p:nvSpPr>
        <p:spPr>
          <a:xfrm>
            <a:off x="1174115" y="2700655"/>
            <a:ext cx="3415030" cy="923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감사합니다.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7" name="Google Shape;347;p38"/>
          <p:cNvCxnSpPr/>
          <p:nvPr/>
        </p:nvCxnSpPr>
        <p:spPr>
          <a:xfrm>
            <a:off x="1104900" y="3695700"/>
            <a:ext cx="962025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2660" y="0"/>
            <a:ext cx="614934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6042660" y="0"/>
            <a:ext cx="6149340" cy="6858000"/>
          </a:xfrm>
          <a:prstGeom prst="rect">
            <a:avLst/>
          </a:prstGeom>
          <a:solidFill>
            <a:srgbClr val="632B8B">
              <a:alpha val="4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7807325" y="1870710"/>
            <a:ext cx="2602230" cy="984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7807325" y="4487545"/>
            <a:ext cx="2602230" cy="984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1814830" y="1870710"/>
            <a:ext cx="2602230" cy="98425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1814830" y="4487545"/>
            <a:ext cx="2602230" cy="98425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132715" y="90170"/>
            <a:ext cx="790575" cy="738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4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970915" y="198120"/>
            <a:ext cx="1621155" cy="52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조원소개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132715" y="90170"/>
            <a:ext cx="790575" cy="738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4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970915" y="198120"/>
            <a:ext cx="1621155" cy="52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기획의도</a:t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1534160" y="4225925"/>
            <a:ext cx="1313180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당근마켓</a:t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8425815" y="4377055"/>
            <a:ext cx="3151505" cy="589915"/>
          </a:xfrm>
          <a:prstGeom prst="rect">
            <a:avLst/>
          </a:prstGeom>
          <a:solidFill>
            <a:srgbClr val="632B8B">
              <a:alpha val="8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9180195" y="4456430"/>
            <a:ext cx="1595120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이웃의솜씨</a:t>
            </a:r>
            <a:endParaRPr sz="2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3657600" y="3479800"/>
            <a:ext cx="448310" cy="363220"/>
          </a:xfrm>
          <a:prstGeom prst="mathPlus">
            <a:avLst>
              <a:gd fmla="val 23520" name="adj1"/>
            </a:avLst>
          </a:prstGeom>
          <a:solidFill>
            <a:srgbClr val="632B8B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8" name="Google Shape;12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645" y="2268220"/>
            <a:ext cx="3150235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/>
          <p:nvPr/>
        </p:nvSpPr>
        <p:spPr>
          <a:xfrm>
            <a:off x="419100" y="4403725"/>
            <a:ext cx="3151505" cy="589915"/>
          </a:xfrm>
          <a:prstGeom prst="rect">
            <a:avLst/>
          </a:prstGeom>
          <a:solidFill>
            <a:srgbClr val="632B8B">
              <a:alpha val="8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1338580" y="4494530"/>
            <a:ext cx="1313180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당근마켓</a:t>
            </a:r>
            <a:endParaRPr/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7840" y="2159000"/>
            <a:ext cx="3164840" cy="283400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/>
          <p:nvPr/>
        </p:nvSpPr>
        <p:spPr>
          <a:xfrm>
            <a:off x="4316730" y="4403725"/>
            <a:ext cx="3151505" cy="589915"/>
          </a:xfrm>
          <a:prstGeom prst="rect">
            <a:avLst/>
          </a:prstGeom>
          <a:solidFill>
            <a:srgbClr val="632B8B">
              <a:alpha val="8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5059680" y="4483100"/>
            <a:ext cx="1595120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아이디어스</a:t>
            </a:r>
            <a:endParaRPr sz="2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4" name="Google Shape;13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4365" y="3278505"/>
            <a:ext cx="3493770" cy="64516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/>
          <p:nvPr/>
        </p:nvSpPr>
        <p:spPr>
          <a:xfrm>
            <a:off x="7657465" y="3442335"/>
            <a:ext cx="438150" cy="466725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632B8B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132715" y="90170"/>
            <a:ext cx="790575" cy="738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4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970915" y="198120"/>
            <a:ext cx="2489835" cy="52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ER다이어그램</a:t>
            </a:r>
            <a:endParaRPr/>
          </a:p>
        </p:txBody>
      </p:sp>
      <p:sp>
        <p:nvSpPr>
          <p:cNvPr id="143" name="Google Shape;143;p17"/>
          <p:cNvSpPr txBox="1"/>
          <p:nvPr/>
        </p:nvSpPr>
        <p:spPr>
          <a:xfrm>
            <a:off x="1534160" y="4225925"/>
            <a:ext cx="1313180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당근마켓</a:t>
            </a:r>
            <a:endParaRPr/>
          </a:p>
        </p:txBody>
      </p:sp>
      <p:sp>
        <p:nvSpPr>
          <p:cNvPr id="144" name="Google Shape;144;p17"/>
          <p:cNvSpPr txBox="1"/>
          <p:nvPr/>
        </p:nvSpPr>
        <p:spPr>
          <a:xfrm>
            <a:off x="9347835" y="4186555"/>
            <a:ext cx="1313180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아디어스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685" y="1287145"/>
            <a:ext cx="11021060" cy="5246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132715" y="90170"/>
            <a:ext cx="790575" cy="738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4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970915" y="198120"/>
            <a:ext cx="3751580" cy="52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Usecase다이어그램</a:t>
            </a:r>
            <a:endParaRPr/>
          </a:p>
        </p:txBody>
      </p:sp>
      <p:sp>
        <p:nvSpPr>
          <p:cNvPr id="153" name="Google Shape;153;p18"/>
          <p:cNvSpPr txBox="1"/>
          <p:nvPr/>
        </p:nvSpPr>
        <p:spPr>
          <a:xfrm>
            <a:off x="1534160" y="4225925"/>
            <a:ext cx="1313180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당근마켓</a:t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4160" y="1188720"/>
            <a:ext cx="8614410" cy="5648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132715" y="90170"/>
            <a:ext cx="790575" cy="738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4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970915" y="198120"/>
            <a:ext cx="1621155" cy="52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세부기능</a:t>
            </a:r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1534160" y="4225925"/>
            <a:ext cx="1313180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당근마켓</a:t>
            </a:r>
            <a:endParaRPr/>
          </a:p>
        </p:txBody>
      </p:sp>
      <p:sp>
        <p:nvSpPr>
          <p:cNvPr id="163" name="Google Shape;163;p19"/>
          <p:cNvSpPr txBox="1"/>
          <p:nvPr/>
        </p:nvSpPr>
        <p:spPr>
          <a:xfrm>
            <a:off x="146685" y="1188720"/>
            <a:ext cx="6768465" cy="369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1)  역할분담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132715" y="90170"/>
            <a:ext cx="790575" cy="738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4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970915" y="198120"/>
            <a:ext cx="1621155" cy="52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세부기능</a:t>
            </a:r>
            <a:endParaRPr/>
          </a:p>
        </p:txBody>
      </p:sp>
      <p:sp>
        <p:nvSpPr>
          <p:cNvPr id="171" name="Google Shape;171;p20"/>
          <p:cNvSpPr txBox="1"/>
          <p:nvPr/>
        </p:nvSpPr>
        <p:spPr>
          <a:xfrm>
            <a:off x="146685" y="1188720"/>
            <a:ext cx="6768465" cy="369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 일정표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132715" y="90170"/>
            <a:ext cx="790575" cy="738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4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970915" y="198120"/>
            <a:ext cx="1621155" cy="52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/>
          </a:p>
        </p:txBody>
      </p:sp>
      <p:sp>
        <p:nvSpPr>
          <p:cNvPr id="179" name="Google Shape;179;p21"/>
          <p:cNvSpPr txBox="1"/>
          <p:nvPr/>
        </p:nvSpPr>
        <p:spPr>
          <a:xfrm>
            <a:off x="1534160" y="4225925"/>
            <a:ext cx="1313180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당근마켓</a:t>
            </a:r>
            <a:endParaRPr/>
          </a:p>
        </p:txBody>
      </p:sp>
      <p:pic>
        <p:nvPicPr>
          <p:cNvPr id="180" name="Google Shape;18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25" y="1026795"/>
            <a:ext cx="7812405" cy="55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2930" y="2341245"/>
            <a:ext cx="3335655" cy="1748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42350" y="4089400"/>
            <a:ext cx="2811780" cy="1518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27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Lee Miina</cp:lastModifiedBy>
  <cp:version>9.102.66.42778</cp:version>
</cp:coreProperties>
</file>